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9381-C390-4860-B5F2-ACB5E3F02FB9}" type="datetimeFigureOut">
              <a:rPr lang="pt-PT" smtClean="0"/>
              <a:t>12/05/2026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677-BDE1-4AE0-AD7C-ABCE9CACE3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088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9381-C390-4860-B5F2-ACB5E3F02FB9}" type="datetimeFigureOut">
              <a:rPr lang="pt-PT" smtClean="0"/>
              <a:t>12/05/2026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677-BDE1-4AE0-AD7C-ABCE9CACE3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05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9381-C390-4860-B5F2-ACB5E3F02FB9}" type="datetimeFigureOut">
              <a:rPr lang="pt-PT" smtClean="0"/>
              <a:t>12/05/2026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677-BDE1-4AE0-AD7C-ABCE9CACE3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435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9381-C390-4860-B5F2-ACB5E3F02FB9}" type="datetimeFigureOut">
              <a:rPr lang="pt-PT" smtClean="0"/>
              <a:t>12/05/2026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677-BDE1-4AE0-AD7C-ABCE9CACE3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32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9381-C390-4860-B5F2-ACB5E3F02FB9}" type="datetimeFigureOut">
              <a:rPr lang="pt-PT" smtClean="0"/>
              <a:t>12/05/2026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677-BDE1-4AE0-AD7C-ABCE9CACE3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286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9381-C390-4860-B5F2-ACB5E3F02FB9}" type="datetimeFigureOut">
              <a:rPr lang="pt-PT" smtClean="0"/>
              <a:t>12/05/2026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677-BDE1-4AE0-AD7C-ABCE9CACE3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159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9381-C390-4860-B5F2-ACB5E3F02FB9}" type="datetimeFigureOut">
              <a:rPr lang="pt-PT" smtClean="0"/>
              <a:t>12/05/2026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677-BDE1-4AE0-AD7C-ABCE9CACE3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02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9381-C390-4860-B5F2-ACB5E3F02FB9}" type="datetimeFigureOut">
              <a:rPr lang="pt-PT" smtClean="0"/>
              <a:t>12/05/2026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677-BDE1-4AE0-AD7C-ABCE9CACE3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919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9381-C390-4860-B5F2-ACB5E3F02FB9}" type="datetimeFigureOut">
              <a:rPr lang="pt-PT" smtClean="0"/>
              <a:t>12/05/2026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677-BDE1-4AE0-AD7C-ABCE9CACE3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559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9381-C390-4860-B5F2-ACB5E3F02FB9}" type="datetimeFigureOut">
              <a:rPr lang="pt-PT" smtClean="0"/>
              <a:t>12/05/2026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677-BDE1-4AE0-AD7C-ABCE9CACE3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65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9381-C390-4860-B5F2-ACB5E3F02FB9}" type="datetimeFigureOut">
              <a:rPr lang="pt-PT" smtClean="0"/>
              <a:t>12/05/2026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0677-BDE1-4AE0-AD7C-ABCE9CACE3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972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39381-C390-4860-B5F2-ACB5E3F02FB9}" type="datetimeFigureOut">
              <a:rPr lang="pt-PT" smtClean="0"/>
              <a:t>12/05/2026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E0677-BDE1-4AE0-AD7C-ABCE9CACE3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109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798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688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e" id="{EDD3AEB3-F4EA-4723-834E-3E6193BFFC5E}" vid="{5FEB25CD-901F-4E3B-85D6-C60DC3C6B6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Teste</Template>
  <TotalTime>13</TotalTime>
  <Words>0</Words>
  <Application>Microsoft Office PowerPoint</Application>
  <PresentationFormat>Ecrã Panorâmico</PresentationFormat>
  <Paragraphs>0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Teste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Reginaldo Uquete</dc:creator>
  <cp:lastModifiedBy>Reginaldo Uquete</cp:lastModifiedBy>
  <cp:revision>3</cp:revision>
  <dcterms:created xsi:type="dcterms:W3CDTF">2026-05-12T15:09:29Z</dcterms:created>
  <dcterms:modified xsi:type="dcterms:W3CDTF">2026-05-12T15:24:39Z</dcterms:modified>
</cp:coreProperties>
</file>