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9381-C390-4860-B5F2-ACB5E3F02FB9}" type="datetimeFigureOut">
              <a:rPr lang="pt-PT" smtClean="0"/>
              <a:t>12/05/2026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0677-BDE1-4AE0-AD7C-ABCE9CACE3A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10881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9381-C390-4860-B5F2-ACB5E3F02FB9}" type="datetimeFigureOut">
              <a:rPr lang="pt-PT" smtClean="0"/>
              <a:t>12/05/2026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0677-BDE1-4AE0-AD7C-ABCE9CACE3A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87058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9381-C390-4860-B5F2-ACB5E3F02FB9}" type="datetimeFigureOut">
              <a:rPr lang="pt-PT" smtClean="0"/>
              <a:t>12/05/2026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0677-BDE1-4AE0-AD7C-ABCE9CACE3A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54356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9381-C390-4860-B5F2-ACB5E3F02FB9}" type="datetimeFigureOut">
              <a:rPr lang="pt-PT" smtClean="0"/>
              <a:t>12/05/2026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0677-BDE1-4AE0-AD7C-ABCE9CACE3A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8320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9381-C390-4860-B5F2-ACB5E3F02FB9}" type="datetimeFigureOut">
              <a:rPr lang="pt-PT" smtClean="0"/>
              <a:t>12/05/2026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0677-BDE1-4AE0-AD7C-ABCE9CACE3A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82863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9381-C390-4860-B5F2-ACB5E3F02FB9}" type="datetimeFigureOut">
              <a:rPr lang="pt-PT" smtClean="0"/>
              <a:t>12/05/2026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0677-BDE1-4AE0-AD7C-ABCE9CACE3A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71598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9381-C390-4860-B5F2-ACB5E3F02FB9}" type="datetimeFigureOut">
              <a:rPr lang="pt-PT" smtClean="0"/>
              <a:t>12/05/2026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0677-BDE1-4AE0-AD7C-ABCE9CACE3A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2020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9381-C390-4860-B5F2-ACB5E3F02FB9}" type="datetimeFigureOut">
              <a:rPr lang="pt-PT" smtClean="0"/>
              <a:t>12/05/2026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0677-BDE1-4AE0-AD7C-ABCE9CACE3A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19199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9381-C390-4860-B5F2-ACB5E3F02FB9}" type="datetimeFigureOut">
              <a:rPr lang="pt-PT" smtClean="0"/>
              <a:t>12/05/2026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0677-BDE1-4AE0-AD7C-ABCE9CACE3A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25592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9381-C390-4860-B5F2-ACB5E3F02FB9}" type="datetimeFigureOut">
              <a:rPr lang="pt-PT" smtClean="0"/>
              <a:t>12/05/2026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0677-BDE1-4AE0-AD7C-ABCE9CACE3A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4656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39381-C390-4860-B5F2-ACB5E3F02FB9}" type="datetimeFigureOut">
              <a:rPr lang="pt-PT" smtClean="0"/>
              <a:t>12/05/2026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E0677-BDE1-4AE0-AD7C-ABCE9CACE3A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79721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39381-C390-4860-B5F2-ACB5E3F02FB9}" type="datetimeFigureOut">
              <a:rPr lang="pt-PT" smtClean="0"/>
              <a:t>12/05/2026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E0677-BDE1-4AE0-AD7C-ABCE9CACE3A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2109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 dirty="0">
              <a:solidFill>
                <a:srgbClr val="0070C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62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 dirty="0">
              <a:solidFill>
                <a:srgbClr val="0070C0"/>
              </a:solidFill>
            </a:endParaRPr>
          </a:p>
        </p:txBody>
      </p:sp>
      <p:sp>
        <p:nvSpPr>
          <p:cNvPr id="5" name="Marcador de Posição de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17988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PT" dirty="0">
              <a:solidFill>
                <a:srgbClr val="0070C0"/>
              </a:solidFill>
            </a:endParaRPr>
          </a:p>
        </p:txBody>
      </p:sp>
      <p:sp>
        <p:nvSpPr>
          <p:cNvPr id="5" name="Marcador de Posição de Conteú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06883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s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ste" id="{EDD3AEB3-F4EA-4723-834E-3E6193BFFC5E}" vid="{5FEB25CD-901F-4E3B-85D6-C60DC3C6B67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Teste</Template>
  <TotalTime>13</TotalTime>
  <Words>0</Words>
  <Application>Microsoft Office PowerPoint</Application>
  <PresentationFormat>Ecrã Panorâmico</PresentationFormat>
  <Paragraphs>0</Paragraphs>
  <Slides>3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Teste</vt:lpstr>
      <vt:lpstr>Apresentação do PowerPoint</vt:lpstr>
      <vt:lpstr>Apresentação do PowerPoint</vt:lpstr>
      <vt:lpstr>Apresentação do PowerPoint</vt:lpstr>
    </vt:vector>
  </TitlesOfParts>
  <Company>HP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Reginaldo Uquete</dc:creator>
  <cp:lastModifiedBy>Reginaldo Uquete</cp:lastModifiedBy>
  <cp:revision>3</cp:revision>
  <dcterms:created xsi:type="dcterms:W3CDTF">2026-05-12T15:09:29Z</dcterms:created>
  <dcterms:modified xsi:type="dcterms:W3CDTF">2026-05-12T15:24:39Z</dcterms:modified>
</cp:coreProperties>
</file>